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9" r:id="rId4"/>
    <p:sldId id="277" r:id="rId5"/>
    <p:sldId id="276" r:id="rId6"/>
    <p:sldId id="274" r:id="rId7"/>
    <p:sldId id="270" r:id="rId8"/>
    <p:sldId id="257" r:id="rId9"/>
    <p:sldId id="258" r:id="rId10"/>
    <p:sldId id="266" r:id="rId11"/>
    <p:sldId id="259" r:id="rId12"/>
    <p:sldId id="263" r:id="rId13"/>
    <p:sldId id="269" r:id="rId14"/>
    <p:sldId id="264" r:id="rId15"/>
    <p:sldId id="265" r:id="rId16"/>
    <p:sldId id="267" r:id="rId17"/>
    <p:sldId id="271" r:id="rId18"/>
    <p:sldId id="268" r:id="rId19"/>
    <p:sldId id="261" r:id="rId20"/>
    <p:sldId id="272" r:id="rId21"/>
    <p:sldId id="262" r:id="rId22"/>
    <p:sldId id="280" r:id="rId23"/>
    <p:sldId id="281" r:id="rId24"/>
    <p:sldId id="282" r:id="rId25"/>
    <p:sldId id="287" r:id="rId26"/>
    <p:sldId id="288" r:id="rId27"/>
    <p:sldId id="283" r:id="rId28"/>
    <p:sldId id="286" r:id="rId29"/>
    <p:sldId id="291" r:id="rId30"/>
    <p:sldId id="273" r:id="rId31"/>
    <p:sldId id="290" r:id="rId32"/>
    <p:sldId id="284" r:id="rId33"/>
    <p:sldId id="285" r:id="rId34"/>
    <p:sldId id="289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25" d="100"/>
          <a:sy n="25" d="100"/>
        </p:scale>
        <p:origin x="3048" y="1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4.png"/><Relationship Id="rId5" Type="http://schemas.openxmlformats.org/officeDocument/2006/relationships/tags" Target="../tags/tag30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9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46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4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4.png"/><Relationship Id="rId5" Type="http://schemas.openxmlformats.org/officeDocument/2006/relationships/tags" Target="../tags/tag39.xml"/><Relationship Id="rId10" Type="http://schemas.openxmlformats.org/officeDocument/2006/relationships/image" Target="../media/image31.jpeg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tags" Target="../tags/tag48.xml"/><Relationship Id="rId21" Type="http://schemas.openxmlformats.org/officeDocument/2006/relationships/image" Target="../media/image63.png"/><Relationship Id="rId7" Type="http://schemas.openxmlformats.org/officeDocument/2006/relationships/tags" Target="../tags/tag52.xml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tags" Target="../tags/tag47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53.png"/><Relationship Id="rId5" Type="http://schemas.openxmlformats.org/officeDocument/2006/relationships/tags" Target="../tags/tag50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1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53.png"/><Relationship Id="rId18" Type="http://schemas.openxmlformats.org/officeDocument/2006/relationships/image" Target="../media/image70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68.png"/><Relationship Id="rId17" Type="http://schemas.openxmlformats.org/officeDocument/2006/relationships/image" Target="../media/image69.png"/><Relationship Id="rId2" Type="http://schemas.openxmlformats.org/officeDocument/2006/relationships/tags" Target="../tags/tag57.xml"/><Relationship Id="rId16" Type="http://schemas.openxmlformats.org/officeDocument/2006/relationships/image" Target="../media/image56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67.png"/><Relationship Id="rId5" Type="http://schemas.openxmlformats.org/officeDocument/2006/relationships/tags" Target="../tags/tag60.xml"/><Relationship Id="rId15" Type="http://schemas.openxmlformats.org/officeDocument/2006/relationships/image" Target="../media/image55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56.png"/><Relationship Id="rId17" Type="http://schemas.openxmlformats.org/officeDocument/2006/relationships/image" Target="../media/image75.png"/><Relationship Id="rId2" Type="http://schemas.openxmlformats.org/officeDocument/2006/relationships/tags" Target="../tags/tag66.xml"/><Relationship Id="rId16" Type="http://schemas.openxmlformats.org/officeDocument/2006/relationships/image" Target="../media/image7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15" Type="http://schemas.openxmlformats.org/officeDocument/2006/relationships/image" Target="../media/image73.png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7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8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4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83.png"/><Relationship Id="rId5" Type="http://schemas.openxmlformats.org/officeDocument/2006/relationships/tags" Target="../tags/tag83.xml"/><Relationship Id="rId10" Type="http://schemas.openxmlformats.org/officeDocument/2006/relationships/image" Target="../media/image82.png"/><Relationship Id="rId4" Type="http://schemas.openxmlformats.org/officeDocument/2006/relationships/tags" Target="../tags/tag82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3.png"/><Relationship Id="rId5" Type="http://schemas.openxmlformats.org/officeDocument/2006/relationships/tags" Target="../tags/tag10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618987" y="1498032"/>
              <a:ext cx="340082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5819">
              <a:off x="3780780" y="2967341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9933563-0527-48B4-9D68-B8B1518B572F}"/>
              </a:ext>
            </a:extLst>
          </p:cNvPr>
          <p:cNvGrpSpPr/>
          <p:nvPr/>
        </p:nvGrpSpPr>
        <p:grpSpPr>
          <a:xfrm>
            <a:off x="10160" y="-140805"/>
            <a:ext cx="10980268" cy="7556161"/>
            <a:chOff x="10160" y="-140805"/>
            <a:chExt cx="10980268" cy="755616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035F980-246C-4E5E-A355-07355E0EAD8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0160" y="819169"/>
              <a:ext cx="10336187" cy="3168383"/>
              <a:chOff x="10160" y="819169"/>
              <a:chExt cx="10336187" cy="316838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D1A67CE-EE3C-4753-A404-DC195E816A0B}"/>
                  </a:ext>
                </a:extLst>
              </p:cNvPr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10160" y="819169"/>
                <a:ext cx="10336187" cy="3168383"/>
                <a:chOff x="10160" y="819169"/>
                <a:chExt cx="10336187" cy="3168383"/>
              </a:xfrm>
            </p:grpSpPr>
            <p:sp>
              <p:nvSpPr>
                <p:cNvPr id="4" name="Trapezoid 3">
                  <a:extLst>
                    <a:ext uri="{FF2B5EF4-FFF2-40B4-BE49-F238E27FC236}">
                      <a16:creationId xmlns:a16="http://schemas.microsoft.com/office/drawing/2014/main" id="{F03B3636-387C-4B26-81F9-E3AAEEE866CA}"/>
                    </a:ext>
                  </a:extLst>
                </p:cNvPr>
                <p:cNvSpPr/>
                <p:nvPr/>
              </p:nvSpPr>
              <p:spPr bwMode="auto">
                <a:xfrm rot="16200000">
                  <a:off x="3664834" y="90356"/>
                  <a:ext cx="1302152" cy="6492240"/>
                </a:xfrm>
                <a:prstGeom prst="trapezoid">
                  <a:avLst/>
                </a:prstGeom>
                <a:solidFill>
                  <a:srgbClr val="0563C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674724F-0032-4F88-A887-D17953B4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790" y="2685399"/>
                  <a:ext cx="6492240" cy="34808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C074471-3494-4C56-BF9F-E21243B5A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790" y="3637280"/>
                  <a:ext cx="6492240" cy="34493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Left Brace 29">
                  <a:extLst>
                    <a:ext uri="{FF2B5EF4-FFF2-40B4-BE49-F238E27FC236}">
                      <a16:creationId xmlns:a16="http://schemas.microsoft.com/office/drawing/2014/main" id="{0D709616-E97E-42A8-B26B-EDFD374A55C0}"/>
                    </a:ext>
                  </a:extLst>
                </p:cNvPr>
                <p:cNvSpPr/>
                <p:nvPr/>
              </p:nvSpPr>
              <p:spPr>
                <a:xfrm>
                  <a:off x="483210" y="3072893"/>
                  <a:ext cx="460978" cy="564383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Left Brace 30">
                  <a:extLst>
                    <a:ext uri="{FF2B5EF4-FFF2-40B4-BE49-F238E27FC236}">
                      <a16:creationId xmlns:a16="http://schemas.microsoft.com/office/drawing/2014/main" id="{DABB6650-0E52-425B-9B86-A019AE7AA0FA}"/>
                    </a:ext>
                  </a:extLst>
                </p:cNvPr>
                <p:cNvSpPr/>
                <p:nvPr/>
              </p:nvSpPr>
              <p:spPr>
                <a:xfrm rot="10800000">
                  <a:off x="7687632" y="2685398"/>
                  <a:ext cx="460978" cy="1296789"/>
                </a:xfrm>
                <a:prstGeom prst="leftBrace">
                  <a:avLst>
                    <a:gd name="adj1" fmla="val 19646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C2E5A20-9746-441E-A31F-2BC3074410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5492" y="3247697"/>
                  <a:ext cx="970666" cy="213333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85BDCDF1-5491-4D63-A7A7-B0E51E946F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0" y="3268989"/>
                  <a:ext cx="291048" cy="2133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D6197CA-1B64-468C-88A3-5CAAEF19DE5F}"/>
                    </a:ext>
                  </a:extLst>
                </p:cNvPr>
                <p:cNvSpPr txBox="1"/>
                <p:nvPr/>
              </p:nvSpPr>
              <p:spPr>
                <a:xfrm>
                  <a:off x="2733481" y="1992901"/>
                  <a:ext cx="36006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rule of thumb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9CA5280-32D3-4284-ADF7-5AED99A440EE}"/>
                    </a:ext>
                  </a:extLst>
                </p:cNvPr>
                <p:cNvSpPr txBox="1"/>
                <p:nvPr/>
              </p:nvSpPr>
              <p:spPr>
                <a:xfrm>
                  <a:off x="8419216" y="819169"/>
                  <a:ext cx="192713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Jet expansion </a:t>
                  </a:r>
                </a:p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 a baffle</a:t>
                  </a:r>
                </a:p>
              </p:txBody>
            </p:sp>
          </p:grpSp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30A658A9-DC82-4A12-A56D-44CB1665619E}"/>
                  </a:ext>
                </a:extLst>
              </p:cNvPr>
              <p:cNvSpPr/>
              <p:nvPr/>
            </p:nvSpPr>
            <p:spPr bwMode="auto">
              <a:xfrm>
                <a:off x="1229360" y="3182158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DCB5E4ED-9F5A-40F4-B440-988888512A37}"/>
                  </a:ext>
                </a:extLst>
              </p:cNvPr>
              <p:cNvSpPr/>
              <p:nvPr/>
            </p:nvSpPr>
            <p:spPr bwMode="auto">
              <a:xfrm rot="21332564">
                <a:off x="6189460" y="2914743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7" name="Arrow: Right 66">
                <a:extLst>
                  <a:ext uri="{FF2B5EF4-FFF2-40B4-BE49-F238E27FC236}">
                    <a16:creationId xmlns:a16="http://schemas.microsoft.com/office/drawing/2014/main" id="{DC5E55D5-02CF-4E0E-867D-6D4319868E05}"/>
                  </a:ext>
                </a:extLst>
              </p:cNvPr>
              <p:cNvSpPr/>
              <p:nvPr/>
            </p:nvSpPr>
            <p:spPr bwMode="auto">
              <a:xfrm rot="294877">
                <a:off x="6191854" y="3445467"/>
                <a:ext cx="1280160" cy="33620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F387E0F6-FE5A-48DF-B3E7-F394A7724AE9}"/>
                  </a:ext>
                </a:extLst>
              </p:cNvPr>
              <p:cNvSpPr/>
              <p:nvPr/>
            </p:nvSpPr>
            <p:spPr bwMode="auto">
              <a:xfrm>
                <a:off x="3675829" y="3132468"/>
                <a:ext cx="1280160" cy="435584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C0D171-7F89-49B5-92DC-7C98AD912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790" y="4287520"/>
              <a:ext cx="7604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3B382A-FFA5-4C1C-800F-0D34EE39A9EB}"/>
                </a:ext>
              </a:extLst>
            </p:cNvPr>
            <p:cNvGrpSpPr/>
            <p:nvPr/>
          </p:nvGrpSpPr>
          <p:grpSpPr>
            <a:xfrm>
              <a:off x="10197351" y="-140805"/>
              <a:ext cx="793077" cy="7556161"/>
              <a:chOff x="1450585" y="0"/>
              <a:chExt cx="793077" cy="755616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E79725A-20AE-424D-9EE7-77DD68D02775}"/>
                  </a:ext>
                </a:extLst>
              </p:cNvPr>
              <p:cNvGrpSpPr/>
              <p:nvPr/>
            </p:nvGrpSpPr>
            <p:grpSpPr>
              <a:xfrm>
                <a:off x="1450585" y="0"/>
                <a:ext cx="793077" cy="7556161"/>
                <a:chOff x="2951123" y="-972481"/>
                <a:chExt cx="793077" cy="7556161"/>
              </a:xfrm>
            </p:grpSpPr>
            <p:pic>
              <p:nvPicPr>
                <p:cNvPr id="52" name="Picture 1">
                  <a:extLst>
                    <a:ext uri="{FF2B5EF4-FFF2-40B4-BE49-F238E27FC236}">
                      <a16:creationId xmlns:a16="http://schemas.microsoft.com/office/drawing/2014/main" id="{80C7010F-FDC3-417C-B232-1E51D219D8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33" t="3834" r="49348" b="16322"/>
                <a:stretch/>
              </p:blipFill>
              <p:spPr bwMode="auto">
                <a:xfrm>
                  <a:off x="2961728" y="-972481"/>
                  <a:ext cx="782472" cy="7556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C0B315F-FED0-4EAC-93AD-B37C0FBCF71E}"/>
                    </a:ext>
                  </a:extLst>
                </p:cNvPr>
                <p:cNvCxnSpPr/>
                <p:nvPr/>
              </p:nvCxnSpPr>
              <p:spPr bwMode="auto">
                <a:xfrm flipV="1">
                  <a:off x="2985590" y="181540"/>
                  <a:ext cx="0" cy="48905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C125C305-8635-40B3-B5DD-A6F9FB5C6427}"/>
                    </a:ext>
                  </a:extLst>
                </p:cNvPr>
                <p:cNvSpPr/>
                <p:nvPr/>
              </p:nvSpPr>
              <p:spPr bwMode="auto">
                <a:xfrm>
                  <a:off x="2951123" y="65684"/>
                  <a:ext cx="485898" cy="3757588"/>
                </a:xfrm>
                <a:custGeom>
                  <a:avLst/>
                  <a:gdLst>
                    <a:gd name="connsiteX0" fmla="*/ 36394 w 545911"/>
                    <a:gd name="connsiteY0" fmla="*/ 1266967 h 2850107"/>
                    <a:gd name="connsiteX1" fmla="*/ 36394 w 545911"/>
                    <a:gd name="connsiteY1" fmla="*/ 338919 h 2850107"/>
                    <a:gd name="connsiteX2" fmla="*/ 254758 w 545911"/>
                    <a:gd name="connsiteY2" fmla="*/ 106907 h 2850107"/>
                    <a:gd name="connsiteX3" fmla="*/ 527714 w 545911"/>
                    <a:gd name="connsiteY3" fmla="*/ 980364 h 2850107"/>
                    <a:gd name="connsiteX4" fmla="*/ 145576 w 545911"/>
                    <a:gd name="connsiteY4" fmla="*/ 2850107 h 2850107"/>
                    <a:gd name="connsiteX0" fmla="*/ 36394 w 545911"/>
                    <a:gd name="connsiteY0" fmla="*/ 1271517 h 2854657"/>
                    <a:gd name="connsiteX1" fmla="*/ 36394 w 545911"/>
                    <a:gd name="connsiteY1" fmla="*/ 343469 h 2854657"/>
                    <a:gd name="connsiteX2" fmla="*/ 254758 w 545911"/>
                    <a:gd name="connsiteY2" fmla="*/ 111457 h 2854657"/>
                    <a:gd name="connsiteX3" fmla="*/ 527714 w 545911"/>
                    <a:gd name="connsiteY3" fmla="*/ 984914 h 2854657"/>
                    <a:gd name="connsiteX4" fmla="*/ 145576 w 545911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45493 w 555010"/>
                    <a:gd name="connsiteY0" fmla="*/ 1271517 h 2854657"/>
                    <a:gd name="connsiteX1" fmla="*/ 45493 w 555010"/>
                    <a:gd name="connsiteY1" fmla="*/ 343469 h 2854657"/>
                    <a:gd name="connsiteX2" fmla="*/ 263857 w 555010"/>
                    <a:gd name="connsiteY2" fmla="*/ 111457 h 2854657"/>
                    <a:gd name="connsiteX3" fmla="*/ 536813 w 555010"/>
                    <a:gd name="connsiteY3" fmla="*/ 984914 h 2854657"/>
                    <a:gd name="connsiteX4" fmla="*/ 154675 w 555010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271517 h 2854657"/>
                    <a:gd name="connsiteX1" fmla="*/ 18197 w 527714"/>
                    <a:gd name="connsiteY1" fmla="*/ 343469 h 2854657"/>
                    <a:gd name="connsiteX2" fmla="*/ 236561 w 527714"/>
                    <a:gd name="connsiteY2" fmla="*/ 111457 h 2854657"/>
                    <a:gd name="connsiteX3" fmla="*/ 509517 w 527714"/>
                    <a:gd name="connsiteY3" fmla="*/ 984914 h 2854657"/>
                    <a:gd name="connsiteX4" fmla="*/ 127379 w 527714"/>
                    <a:gd name="connsiteY4" fmla="*/ 2854657 h 2854657"/>
                    <a:gd name="connsiteX0" fmla="*/ 18197 w 527714"/>
                    <a:gd name="connsiteY0" fmla="*/ 1160060 h 2743200"/>
                    <a:gd name="connsiteX1" fmla="*/ 18197 w 527714"/>
                    <a:gd name="connsiteY1" fmla="*/ 232012 h 2743200"/>
                    <a:gd name="connsiteX2" fmla="*/ 236561 w 527714"/>
                    <a:gd name="connsiteY2" fmla="*/ 0 h 2743200"/>
                    <a:gd name="connsiteX3" fmla="*/ 509517 w 527714"/>
                    <a:gd name="connsiteY3" fmla="*/ 873457 h 2743200"/>
                    <a:gd name="connsiteX4" fmla="*/ 127379 w 527714"/>
                    <a:gd name="connsiteY4" fmla="*/ 2743200 h 2743200"/>
                    <a:gd name="connsiteX0" fmla="*/ 18197 w 527714"/>
                    <a:gd name="connsiteY0" fmla="*/ 1165101 h 2748241"/>
                    <a:gd name="connsiteX1" fmla="*/ 18197 w 527714"/>
                    <a:gd name="connsiteY1" fmla="*/ 237053 h 2748241"/>
                    <a:gd name="connsiteX2" fmla="*/ 236561 w 527714"/>
                    <a:gd name="connsiteY2" fmla="*/ 5041 h 2748241"/>
                    <a:gd name="connsiteX3" fmla="*/ 509517 w 527714"/>
                    <a:gd name="connsiteY3" fmla="*/ 878498 h 2748241"/>
                    <a:gd name="connsiteX4" fmla="*/ 127379 w 527714"/>
                    <a:gd name="connsiteY4" fmla="*/ 2748241 h 2748241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39672 h 2822812"/>
                    <a:gd name="connsiteX1" fmla="*/ 40945 w 550462"/>
                    <a:gd name="connsiteY1" fmla="*/ 311624 h 2822812"/>
                    <a:gd name="connsiteX2" fmla="*/ 259309 w 550462"/>
                    <a:gd name="connsiteY2" fmla="*/ 79612 h 2822812"/>
                    <a:gd name="connsiteX3" fmla="*/ 532265 w 550462"/>
                    <a:gd name="connsiteY3" fmla="*/ 953069 h 2822812"/>
                    <a:gd name="connsiteX4" fmla="*/ 150127 w 550462"/>
                    <a:gd name="connsiteY4" fmla="*/ 2822812 h 2822812"/>
                    <a:gd name="connsiteX0" fmla="*/ 40945 w 550462"/>
                    <a:gd name="connsiteY0" fmla="*/ 1203278 h 2786418"/>
                    <a:gd name="connsiteX1" fmla="*/ 40945 w 550462"/>
                    <a:gd name="connsiteY1" fmla="*/ 275230 h 2786418"/>
                    <a:gd name="connsiteX2" fmla="*/ 259309 w 550462"/>
                    <a:gd name="connsiteY2" fmla="*/ 43218 h 2786418"/>
                    <a:gd name="connsiteX3" fmla="*/ 532265 w 550462"/>
                    <a:gd name="connsiteY3" fmla="*/ 916675 h 2786418"/>
                    <a:gd name="connsiteX4" fmla="*/ 150127 w 550462"/>
                    <a:gd name="connsiteY4" fmla="*/ 2786418 h 2786418"/>
                    <a:gd name="connsiteX0" fmla="*/ 40945 w 550462"/>
                    <a:gd name="connsiteY0" fmla="*/ 1162335 h 2745475"/>
                    <a:gd name="connsiteX1" fmla="*/ 40945 w 550462"/>
                    <a:gd name="connsiteY1" fmla="*/ 234287 h 2745475"/>
                    <a:gd name="connsiteX2" fmla="*/ 259309 w 550462"/>
                    <a:gd name="connsiteY2" fmla="*/ 2275 h 2745475"/>
                    <a:gd name="connsiteX3" fmla="*/ 532265 w 550462"/>
                    <a:gd name="connsiteY3" fmla="*/ 875732 h 2745475"/>
                    <a:gd name="connsiteX4" fmla="*/ 150127 w 550462"/>
                    <a:gd name="connsiteY4" fmla="*/ 2745475 h 2745475"/>
                    <a:gd name="connsiteX0" fmla="*/ 68240 w 577757"/>
                    <a:gd name="connsiteY0" fmla="*/ 1162335 h 2745475"/>
                    <a:gd name="connsiteX1" fmla="*/ 68240 w 577757"/>
                    <a:gd name="connsiteY1" fmla="*/ 234287 h 2745475"/>
                    <a:gd name="connsiteX2" fmla="*/ 286604 w 577757"/>
                    <a:gd name="connsiteY2" fmla="*/ 2275 h 2745475"/>
                    <a:gd name="connsiteX3" fmla="*/ 559560 w 577757"/>
                    <a:gd name="connsiteY3" fmla="*/ 875732 h 2745475"/>
                    <a:gd name="connsiteX4" fmla="*/ 177422 w 577757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27714"/>
                    <a:gd name="connsiteY0" fmla="*/ 1162335 h 2745475"/>
                    <a:gd name="connsiteX1" fmla="*/ 18197 w 527714"/>
                    <a:gd name="connsiteY1" fmla="*/ 234287 h 2745475"/>
                    <a:gd name="connsiteX2" fmla="*/ 236561 w 527714"/>
                    <a:gd name="connsiteY2" fmla="*/ 2275 h 2745475"/>
                    <a:gd name="connsiteX3" fmla="*/ 509517 w 527714"/>
                    <a:gd name="connsiteY3" fmla="*/ 875732 h 2745475"/>
                    <a:gd name="connsiteX4" fmla="*/ 127379 w 527714"/>
                    <a:gd name="connsiteY4" fmla="*/ 2745475 h 2745475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8197 w 534538"/>
                    <a:gd name="connsiteY0" fmla="*/ 1162335 h 4082956"/>
                    <a:gd name="connsiteX1" fmla="*/ 18197 w 534538"/>
                    <a:gd name="connsiteY1" fmla="*/ 234287 h 4082956"/>
                    <a:gd name="connsiteX2" fmla="*/ 236561 w 534538"/>
                    <a:gd name="connsiteY2" fmla="*/ 2275 h 4082956"/>
                    <a:gd name="connsiteX3" fmla="*/ 509517 w 534538"/>
                    <a:gd name="connsiteY3" fmla="*/ 875732 h 4082956"/>
                    <a:gd name="connsiteX4" fmla="*/ 86436 w 534538"/>
                    <a:gd name="connsiteY4" fmla="*/ 4082956 h 4082956"/>
                    <a:gd name="connsiteX0" fmla="*/ 15834 w 511131"/>
                    <a:gd name="connsiteY0" fmla="*/ 1160080 h 4080701"/>
                    <a:gd name="connsiteX1" fmla="*/ 7742 w 511131"/>
                    <a:gd name="connsiteY1" fmla="*/ 466701 h 4080701"/>
                    <a:gd name="connsiteX2" fmla="*/ 234198 w 511131"/>
                    <a:gd name="connsiteY2" fmla="*/ 20 h 4080701"/>
                    <a:gd name="connsiteX3" fmla="*/ 507154 w 511131"/>
                    <a:gd name="connsiteY3" fmla="*/ 873477 h 4080701"/>
                    <a:gd name="connsiteX4" fmla="*/ 84073 w 511131"/>
                    <a:gd name="connsiteY4" fmla="*/ 4080701 h 4080701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10892"/>
                    <a:gd name="connsiteY0" fmla="*/ 847375 h 3767996"/>
                    <a:gd name="connsiteX1" fmla="*/ 7742 w 510892"/>
                    <a:gd name="connsiteY1" fmla="*/ 153996 h 3767996"/>
                    <a:gd name="connsiteX2" fmla="*/ 226106 w 510892"/>
                    <a:gd name="connsiteY2" fmla="*/ 10996 h 3767996"/>
                    <a:gd name="connsiteX3" fmla="*/ 507154 w 510892"/>
                    <a:gd name="connsiteY3" fmla="*/ 560772 h 3767996"/>
                    <a:gd name="connsiteX4" fmla="*/ 84073 w 510892"/>
                    <a:gd name="connsiteY4" fmla="*/ 3767996 h 3767996"/>
                    <a:gd name="connsiteX0" fmla="*/ 15834 w 509040"/>
                    <a:gd name="connsiteY0" fmla="*/ 847375 h 3767996"/>
                    <a:gd name="connsiteX1" fmla="*/ 7742 w 509040"/>
                    <a:gd name="connsiteY1" fmla="*/ 153996 h 3767996"/>
                    <a:gd name="connsiteX2" fmla="*/ 226106 w 509040"/>
                    <a:gd name="connsiteY2" fmla="*/ 10996 h 3767996"/>
                    <a:gd name="connsiteX3" fmla="*/ 507154 w 509040"/>
                    <a:gd name="connsiteY3" fmla="*/ 560772 h 3767996"/>
                    <a:gd name="connsiteX4" fmla="*/ 84073 w 509040"/>
                    <a:gd name="connsiteY4" fmla="*/ 3767996 h 3767996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15834 w 492986"/>
                    <a:gd name="connsiteY0" fmla="*/ 836967 h 3757588"/>
                    <a:gd name="connsiteX1" fmla="*/ 7742 w 492986"/>
                    <a:gd name="connsiteY1" fmla="*/ 143588 h 3757588"/>
                    <a:gd name="connsiteX2" fmla="*/ 226106 w 492986"/>
                    <a:gd name="connsiteY2" fmla="*/ 588 h 3757588"/>
                    <a:gd name="connsiteX3" fmla="*/ 490970 w 492986"/>
                    <a:gd name="connsiteY3" fmla="*/ 655561 h 3757588"/>
                    <a:gd name="connsiteX4" fmla="*/ 84073 w 492986"/>
                    <a:gd name="connsiteY4" fmla="*/ 3757588 h 3757588"/>
                    <a:gd name="connsiteX0" fmla="*/ 8746 w 485898"/>
                    <a:gd name="connsiteY0" fmla="*/ 836967 h 3757588"/>
                    <a:gd name="connsiteX1" fmla="*/ 16838 w 485898"/>
                    <a:gd name="connsiteY1" fmla="*/ 175956 h 3757588"/>
                    <a:gd name="connsiteX2" fmla="*/ 219018 w 485898"/>
                    <a:gd name="connsiteY2" fmla="*/ 588 h 3757588"/>
                    <a:gd name="connsiteX3" fmla="*/ 483882 w 485898"/>
                    <a:gd name="connsiteY3" fmla="*/ 655561 h 3757588"/>
                    <a:gd name="connsiteX4" fmla="*/ 76985 w 485898"/>
                    <a:gd name="connsiteY4" fmla="*/ 3757588 h 375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98" h="3757588">
                      <a:moveTo>
                        <a:pt x="8746" y="836967"/>
                      </a:moveTo>
                      <a:cubicBezTo>
                        <a:pt x="-9451" y="469614"/>
                        <a:pt x="4479" y="395403"/>
                        <a:pt x="16838" y="175956"/>
                      </a:cubicBezTo>
                      <a:cubicBezTo>
                        <a:pt x="25936" y="37203"/>
                        <a:pt x="133629" y="16511"/>
                        <a:pt x="219018" y="588"/>
                      </a:cubicBezTo>
                      <a:cubicBezTo>
                        <a:pt x="294262" y="-1687"/>
                        <a:pt x="508903" y="-24552"/>
                        <a:pt x="483882" y="655561"/>
                      </a:cubicBezTo>
                      <a:cubicBezTo>
                        <a:pt x="458861" y="1335674"/>
                        <a:pt x="9672" y="2367598"/>
                        <a:pt x="76985" y="3757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6DD935D-5C79-4F14-9882-81933A274F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22969" y="1447333"/>
                <a:ext cx="590046" cy="22621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8F7B12F-109C-46D9-870D-72088D2E22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99101" y="1447334"/>
                <a:ext cx="590046" cy="226216"/>
              </a:xfrm>
              <a:prstGeom prst="rect">
                <a:avLst/>
              </a:prstGeom>
            </p:spPr>
          </p:pic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8E32AAD-7C50-4FC8-95D4-CF0CAA172230}"/>
                  </a:ext>
                </a:extLst>
              </p:cNvPr>
              <p:cNvCxnSpPr/>
              <p:nvPr/>
            </p:nvCxnSpPr>
            <p:spPr>
              <a:xfrm>
                <a:off x="1450585" y="625446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70639DB-BE44-4B90-9783-D433440309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630" y="284072"/>
                <a:ext cx="244935" cy="296891"/>
              </a:xfrm>
              <a:prstGeom prst="rect">
                <a:avLst/>
              </a:prstGeom>
            </p:spPr>
          </p:pic>
        </p:grpSp>
        <p:sp>
          <p:nvSpPr>
            <p:cNvPr id="97" name="Line 2415 1">
              <a:extLst>
                <a:ext uri="{FF2B5EF4-FFF2-40B4-BE49-F238E27FC236}">
                  <a16:creationId xmlns:a16="http://schemas.microsoft.com/office/drawing/2014/main" id="{8AA3B2B1-836F-4844-BDEE-D42FD8A03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8231" y="2550160"/>
              <a:ext cx="0" cy="18713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8" name="Line 2415 2">
              <a:extLst>
                <a:ext uri="{FF2B5EF4-FFF2-40B4-BE49-F238E27FC236}">
                  <a16:creationId xmlns:a16="http://schemas.microsoft.com/office/drawing/2014/main" id="{66BF3B3E-FCF9-4A49-9781-45AC946DD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3621" y="2454566"/>
              <a:ext cx="0" cy="2012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A91B5E8-1C60-4BC9-A85E-5DBCE1102D9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893" y="4467035"/>
              <a:ext cx="705523" cy="20876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2A88D03-222B-4B28-ADB6-1732908862B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49" y="4505288"/>
              <a:ext cx="1028570" cy="213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FEDB00-1259-4C0E-9E4A-D61E024AE3DA}"/>
              </a:ext>
            </a:extLst>
          </p:cNvPr>
          <p:cNvGrpSpPr/>
          <p:nvPr/>
        </p:nvGrpSpPr>
        <p:grpSpPr>
          <a:xfrm>
            <a:off x="-1912517" y="-2962562"/>
            <a:ext cx="7863836" cy="9837069"/>
            <a:chOff x="-1912517" y="-2962562"/>
            <a:chExt cx="7863836" cy="983706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62562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-1912517" y="165807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4892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4892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4892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74285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-1575935" y="5705352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12318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123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388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11208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E9A631-62D1-421F-83A5-BF005BFCE820}"/>
              </a:ext>
            </a:extLst>
          </p:cNvPr>
          <p:cNvGrpSpPr/>
          <p:nvPr/>
        </p:nvGrpSpPr>
        <p:grpSpPr>
          <a:xfrm>
            <a:off x="-2307042" y="78442"/>
            <a:ext cx="15946662" cy="7577531"/>
            <a:chOff x="-2590506" y="78442"/>
            <a:chExt cx="15946662" cy="7577531"/>
          </a:xfrm>
        </p:grpSpPr>
        <p:sp>
          <p:nvSpPr>
            <p:cNvPr id="207" name="Line 12 1 1 1">
              <a:extLst>
                <a:ext uri="{FF2B5EF4-FFF2-40B4-BE49-F238E27FC236}">
                  <a16:creationId xmlns:a16="http://schemas.microsoft.com/office/drawing/2014/main" id="{5E928C7F-E620-494A-A284-CAE4B5ED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676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036B784-D6F2-4C3F-9284-75B3AFD13DEB}"/>
                </a:ext>
              </a:extLst>
            </p:cNvPr>
            <p:cNvSpPr/>
            <p:nvPr/>
          </p:nvSpPr>
          <p:spPr bwMode="auto">
            <a:xfrm flipH="1">
              <a:off x="8218633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1" name="Freeform 6 1 1">
              <a:extLst>
                <a:ext uri="{FF2B5EF4-FFF2-40B4-BE49-F238E27FC236}">
                  <a16:creationId xmlns:a16="http://schemas.microsoft.com/office/drawing/2014/main" id="{9F24D834-B47B-4493-A6DE-804A6F1E25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459818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0538F17-3B08-4511-AC39-08A2DE52E449}"/>
                </a:ext>
              </a:extLst>
            </p:cNvPr>
            <p:cNvSpPr/>
            <p:nvPr/>
          </p:nvSpPr>
          <p:spPr bwMode="auto">
            <a:xfrm>
              <a:off x="7185866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7FB6E6C-454C-474D-A5A8-617EF760BFAE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C9873637-E5BC-4D54-9830-D0DB477DBD55}"/>
                </a:ext>
              </a:extLst>
            </p:cNvPr>
            <p:cNvSpPr/>
            <p:nvPr/>
          </p:nvSpPr>
          <p:spPr>
            <a:xfrm>
              <a:off x="1120574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F51B9AA-2BBA-477C-A9F2-C671820EB15C}"/>
                </a:ext>
              </a:extLst>
            </p:cNvPr>
            <p:cNvCxnSpPr/>
            <p:nvPr/>
          </p:nvCxnSpPr>
          <p:spPr bwMode="auto">
            <a:xfrm flipV="1">
              <a:off x="1123182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A0B1858-7A26-4791-B8A0-35281AF1FE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5335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6F2F55-DC1B-48B7-893C-97F3E5C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8633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E64858B-4ADE-4998-BF7D-11118112EA95}"/>
                </a:ext>
              </a:extLst>
            </p:cNvPr>
            <p:cNvSpPr/>
            <p:nvPr/>
          </p:nvSpPr>
          <p:spPr>
            <a:xfrm>
              <a:off x="915743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AA864F13-27DC-46D6-8EC4-8C238A64E24C}"/>
                </a:ext>
              </a:extLst>
            </p:cNvPr>
            <p:cNvSpPr/>
            <p:nvPr/>
          </p:nvSpPr>
          <p:spPr>
            <a:xfrm flipV="1">
              <a:off x="1016260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78FB176C-2969-4573-B3BE-23420772A46F}"/>
                </a:ext>
              </a:extLst>
            </p:cNvPr>
            <p:cNvSpPr/>
            <p:nvPr/>
          </p:nvSpPr>
          <p:spPr>
            <a:xfrm flipV="1">
              <a:off x="7886954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47A5D07-D622-405D-A9F3-59E599DC5305}"/>
                </a:ext>
              </a:extLst>
            </p:cNvPr>
            <p:cNvSpPr txBox="1"/>
            <p:nvPr/>
          </p:nvSpPr>
          <p:spPr>
            <a:xfrm>
              <a:off x="5733384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67AE5048-5690-40CE-8FDF-6124D9D3A00E}"/>
                </a:ext>
              </a:extLst>
            </p:cNvPr>
            <p:cNvSpPr/>
            <p:nvPr/>
          </p:nvSpPr>
          <p:spPr>
            <a:xfrm rot="10800000">
              <a:off x="8567970" y="3332294"/>
              <a:ext cx="1196852" cy="1190588"/>
            </a:xfrm>
            <a:prstGeom prst="arc">
              <a:avLst>
                <a:gd name="adj1" fmla="val 16200000"/>
                <a:gd name="adj2" fmla="val 5614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1EF53FCB-F147-4EAA-95D4-C862F4D4DF98}"/>
                </a:ext>
              </a:extLst>
            </p:cNvPr>
            <p:cNvSpPr/>
            <p:nvPr/>
          </p:nvSpPr>
          <p:spPr>
            <a:xfrm rot="10800000">
              <a:off x="9582945" y="3332294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6EF7997B-5EF2-4162-9F53-2E0612856F86}"/>
                </a:ext>
              </a:extLst>
            </p:cNvPr>
            <p:cNvSpPr/>
            <p:nvPr/>
          </p:nvSpPr>
          <p:spPr>
            <a:xfrm rot="10800000">
              <a:off x="10617608" y="3333750"/>
              <a:ext cx="1196852" cy="1190588"/>
            </a:xfrm>
            <a:prstGeom prst="arc">
              <a:avLst>
                <a:gd name="adj1" fmla="val 16200000"/>
                <a:gd name="adj2" fmla="val 5361533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577947-5A64-4C18-8BB1-54E3484E8ADD}"/>
                </a:ext>
              </a:extLst>
            </p:cNvPr>
            <p:cNvCxnSpPr/>
            <p:nvPr/>
          </p:nvCxnSpPr>
          <p:spPr bwMode="auto">
            <a:xfrm flipV="1">
              <a:off x="919166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FC0FBA9-0B86-4601-8312-C2A83DBBECFA}"/>
                </a:ext>
              </a:extLst>
            </p:cNvPr>
            <p:cNvCxnSpPr/>
            <p:nvPr/>
          </p:nvCxnSpPr>
          <p:spPr bwMode="auto">
            <a:xfrm flipH="1" flipV="1">
              <a:off x="1018393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1" name="Line 12 1 1 2">
              <a:extLst>
                <a:ext uri="{FF2B5EF4-FFF2-40B4-BE49-F238E27FC236}">
                  <a16:creationId xmlns:a16="http://schemas.microsoft.com/office/drawing/2014/main" id="{5FD0FF69-56E7-4A0E-823E-B45E068F9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79" y="170591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57DA6F-63B3-4A0F-B0EF-85237B15A60A}"/>
                </a:ext>
              </a:extLst>
            </p:cNvPr>
            <p:cNvSpPr/>
            <p:nvPr/>
          </p:nvSpPr>
          <p:spPr bwMode="auto">
            <a:xfrm flipH="1">
              <a:off x="-105257" y="1341936"/>
              <a:ext cx="3039454" cy="550682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reeform 6 1 2">
              <a:extLst>
                <a:ext uri="{FF2B5EF4-FFF2-40B4-BE49-F238E27FC236}">
                  <a16:creationId xmlns:a16="http://schemas.microsoft.com/office/drawing/2014/main" id="{D55043FE-7C90-456D-8912-005FC615C8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864072" y="116747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DDA35-0435-4653-BF81-730C9EA99665}"/>
                </a:ext>
              </a:extLst>
            </p:cNvPr>
            <p:cNvSpPr/>
            <p:nvPr/>
          </p:nvSpPr>
          <p:spPr bwMode="auto">
            <a:xfrm>
              <a:off x="-1138024" y="135201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B417A4-A719-4F62-894E-E1D2753D9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531870" y="169418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4E5B1C46-0A66-49EE-A8F1-CECE8FF85ECE}"/>
                </a:ext>
              </a:extLst>
            </p:cNvPr>
            <p:cNvSpPr/>
            <p:nvPr/>
          </p:nvSpPr>
          <p:spPr>
            <a:xfrm>
              <a:off x="2881858" y="4307747"/>
              <a:ext cx="1284617" cy="2094740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5C7AD-FB67-48B5-996D-C706D3C52202}"/>
                </a:ext>
              </a:extLst>
            </p:cNvPr>
            <p:cNvCxnSpPr/>
            <p:nvPr/>
          </p:nvCxnSpPr>
          <p:spPr bwMode="auto">
            <a:xfrm flipV="1">
              <a:off x="2907934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4ACABC-81C5-4D40-9AEE-75BC2060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70540" y="1986963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08AF22-22A6-42F5-AC06-F7222427B7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-105257" y="684876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F5AB2BC-1D83-4AFF-9DAD-7B578A2E7AE4}"/>
                </a:ext>
              </a:extLst>
            </p:cNvPr>
            <p:cNvSpPr/>
            <p:nvPr/>
          </p:nvSpPr>
          <p:spPr>
            <a:xfrm>
              <a:off x="833548" y="480629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6A950B5-BCCD-4B0D-986D-0DBDCDDF2499}"/>
                </a:ext>
              </a:extLst>
            </p:cNvPr>
            <p:cNvSpPr/>
            <p:nvPr/>
          </p:nvSpPr>
          <p:spPr>
            <a:xfrm flipV="1">
              <a:off x="1838715" y="2261998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8FA10E9-83C0-496D-B695-A2CF19A1FE2D}"/>
                </a:ext>
              </a:extLst>
            </p:cNvPr>
            <p:cNvSpPr/>
            <p:nvPr/>
          </p:nvSpPr>
          <p:spPr>
            <a:xfrm flipV="1">
              <a:off x="-436936" y="1986961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C5DFC7-A4E7-4EC7-AD0D-2C8F95E585E1}"/>
                </a:ext>
              </a:extLst>
            </p:cNvPr>
            <p:cNvSpPr txBox="1"/>
            <p:nvPr/>
          </p:nvSpPr>
          <p:spPr>
            <a:xfrm>
              <a:off x="-2590506" y="124633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8AA68F-74DF-4F0D-8FDF-7D69CC293093}"/>
                </a:ext>
              </a:extLst>
            </p:cNvPr>
            <p:cNvCxnSpPr/>
            <p:nvPr/>
          </p:nvCxnSpPr>
          <p:spPr bwMode="auto">
            <a:xfrm flipV="1">
              <a:off x="867773" y="19496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0BF4AF-722F-43DF-B44F-AFD29041C8FC}"/>
                </a:ext>
              </a:extLst>
            </p:cNvPr>
            <p:cNvCxnSpPr/>
            <p:nvPr/>
          </p:nvCxnSpPr>
          <p:spPr bwMode="auto">
            <a:xfrm flipH="1" flipV="1">
              <a:off x="1860048" y="281661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FFE17E8-9AE8-4F4B-AF3E-6E88475FBB07}"/>
                </a:ext>
              </a:extLst>
            </p:cNvPr>
            <p:cNvCxnSpPr/>
            <p:nvPr/>
          </p:nvCxnSpPr>
          <p:spPr>
            <a:xfrm>
              <a:off x="3170936" y="1352011"/>
              <a:ext cx="0" cy="549675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DACF8A-D749-4A50-8BCB-F758983B6F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62" y="2483107"/>
              <a:ext cx="1589778" cy="384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F6A7C0-2E44-4005-AAE8-8F2527DCF9C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292" y="2114960"/>
              <a:ext cx="1659382" cy="94106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0BC6D3-F7B1-4E26-8637-F78185DC75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093" y="1359468"/>
              <a:ext cx="0" cy="260072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AEFF0-BAE8-4E42-9760-E52378141511}"/>
                </a:ext>
              </a:extLst>
            </p:cNvPr>
            <p:cNvSpPr txBox="1"/>
            <p:nvPr/>
          </p:nvSpPr>
          <p:spPr>
            <a:xfrm>
              <a:off x="797545" y="160042"/>
              <a:ext cx="216277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obstacles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AF4195-940E-4A60-BCD3-6CFA238F4AE8}"/>
                </a:ext>
              </a:extLst>
            </p:cNvPr>
            <p:cNvSpPr txBox="1"/>
            <p:nvPr/>
          </p:nvSpPr>
          <p:spPr>
            <a:xfrm>
              <a:off x="9118781" y="78442"/>
              <a:ext cx="213911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obstacle </a:t>
              </a:r>
            </a:p>
            <a:p>
              <a:pPr algn="ctr"/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baffle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83852" y="4245883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321019" y="4522882"/>
              <a:ext cx="3628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23270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27890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0277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9089</TotalTime>
  <Words>376</Words>
  <Application>Microsoft Office PowerPoint</Application>
  <PresentationFormat>Widescreen</PresentationFormat>
  <Paragraphs>114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172</cp:revision>
  <dcterms:created xsi:type="dcterms:W3CDTF">2018-04-01T13:05:30Z</dcterms:created>
  <dcterms:modified xsi:type="dcterms:W3CDTF">2018-05-17T09:01:18Z</dcterms:modified>
</cp:coreProperties>
</file>